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6438-DE1D-4AF1-A7D0-805B29958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1F0A3-BDDF-4FF2-BD60-3A5C49FE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08EC-CD8F-49B5-BCF0-AAD26232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E861F-944C-4D4A-8CFE-7A5D3254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904A5-01E2-46FE-94AD-FAD026C1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6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9CC1-98C4-482B-ADE2-895BF5A6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0EBA2-ADCE-455D-A09C-9028840F3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59618-7F8A-4CCD-B0FF-4BF65ECA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2AB4B-B32A-4C20-B92A-ED91E058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55C9F-1160-475B-8E7B-620A6D56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5F156-CE87-4257-86EE-EB1B85780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F1A60-06EF-403E-9B30-F2E694A42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60D17-F14B-421E-A9BC-404278148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422AA-C4B1-44B6-BF8D-4ECEB70C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BB314-EE3A-419D-8B1B-824CF25F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49591-A7A1-4E17-9126-63A45952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8D0D-D7C0-47D4-A6A6-22C5C2A05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35748-6177-4362-A3F4-6F8044C4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F8BF1-5B46-4D78-B3B8-DE06BFA6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2BE6D-FE7F-445A-80DE-47E8C181B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2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7FA0-1986-43C6-AD89-D4804EB5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AE80-568E-47CD-B470-7EC7083C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4F6A0-1F6E-43A5-89F8-9BF429D9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52AED-ECC3-418E-8922-192FC541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E6F47-24C2-45D6-A040-78B5A574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3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9490-E38A-4C2A-9CCD-D087CE04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86A9E-7E08-4D4B-A859-2D49B44E3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080C8-6A45-4D59-BC83-5E7A95A39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266E1-15C9-4F3A-9CE5-6F2894D1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E252-D8DA-48BD-A670-D301C99A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11B71-7C01-42EA-A97B-1CBEBBF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0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2D59-D417-4779-B577-AA87EED3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BDFE8-12A1-424F-8FCC-0BAA8F5BF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2917A-B95F-451C-825D-A2404797C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F66EE-7900-421A-904B-45D6AFFF9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8FCF6-697E-48FC-8A87-7B35E01A8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2CB9F7-474A-410A-8B43-2E389420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25134-BEE9-4047-9EA7-CA5A5508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7CA2D-F944-4B07-9F57-94387C64C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35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E658-721F-42EB-8A56-360C9618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B3D22-0973-4783-8097-C1FB3E99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9FE74-97DA-49B9-A19D-683CEB37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90A19-45E6-47D9-94B2-925514041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6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9B72F-51A2-4EA9-855C-AD11BDAF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B42391-5724-4752-BDAE-6BB9541D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5DE91-BB56-4A9C-98A3-445E8D71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4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F319-5FA6-4A8B-9E99-F58DFF6FC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6FE91-51CE-4959-A697-F99229FB3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CF59E-AC23-47F6-A4B3-8B4FCF95B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D1E6F-01DF-426B-9FF3-00F386EF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B3C6D-693C-4C7D-837F-56BE6CDAF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FCFB6-6E84-4A71-8840-895F8EE8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2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F360-C477-4EDD-9318-ADDF72EF6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ADF11-CAFA-4D28-92B9-F4C77B026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57715-78E1-4172-890C-4EE94960F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80DCB-C1A7-462A-A49A-A8CD72BE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765BF-B9B7-4148-80D8-7D9A1843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E3A12-38D9-4C49-B15E-CEBEE725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4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55C25-E5EA-4605-80AE-41022034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260D3-820C-42A8-B431-D2638ABE7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7775A-F9E4-4858-94E6-4C82B5834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7E83A-312D-49B9-9BFE-865D78930C6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D0593-303B-4EA5-BD54-8AB0E7768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392F-2086-46F3-84F7-5AB170EB6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3A85A-F38F-487B-90F6-823CBBFD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1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3399102-7A60-4307-BF2A-89F90EE52E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1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050" y="704850"/>
            <a:ext cx="11391900" cy="544830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5294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49"/>
    </mc:Choice>
    <mc:Fallback xmlns="">
      <p:transition spd="slow" advTm="81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Syntyche Daniel</dc:creator>
  <cp:lastModifiedBy>Syntyche Daniel</cp:lastModifiedBy>
  <cp:revision>2</cp:revision>
  <dcterms:created xsi:type="dcterms:W3CDTF">2023-04-18T08:57:32Z</dcterms:created>
  <dcterms:modified xsi:type="dcterms:W3CDTF">2023-04-20T08:09:03Z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TECHMAHINDRA\SD00581491</vt:lpwstr>
  </property>
  <property fmtid="{D5CDD505-2E9C-101B-9397-08002B2CF9AE}" pid="4" name="DLPManualFileClassificationLastModificationDate">
    <vt:lpwstr>1681825048</vt:lpwstr>
  </property>
  <property fmtid="{D5CDD505-2E9C-101B-9397-08002B2CF9AE}" pid="5" name="DLPManualFileClassificationVersion">
    <vt:lpwstr>11.6.400.34</vt:lpwstr>
  </property>
  <property fmtid="{D5CDD505-2E9C-101B-9397-08002B2CF9AE}" pid="6" name="MSIP_Label_ec655256-13e9-4c0b-ba73-c54361842301_Enabled">
    <vt:lpwstr>true</vt:lpwstr>
  </property>
  <property fmtid="{D5CDD505-2E9C-101B-9397-08002B2CF9AE}" pid="7" name="MSIP_Label_ec655256-13e9-4c0b-ba73-c54361842301_SetDate">
    <vt:lpwstr>2023-04-18T13:37:33Z</vt:lpwstr>
  </property>
  <property fmtid="{D5CDD505-2E9C-101B-9397-08002B2CF9AE}" pid="8" name="MSIP_Label_ec655256-13e9-4c0b-ba73-c54361842301_Method">
    <vt:lpwstr>Privileged</vt:lpwstr>
  </property>
  <property fmtid="{D5CDD505-2E9C-101B-9397-08002B2CF9AE}" pid="9" name="MSIP_Label_ec655256-13e9-4c0b-ba73-c54361842301_Name">
    <vt:lpwstr>Public</vt:lpwstr>
  </property>
  <property fmtid="{D5CDD505-2E9C-101B-9397-08002B2CF9AE}" pid="10" name="MSIP_Label_ec655256-13e9-4c0b-ba73-c54361842301_SiteId">
    <vt:lpwstr>edf442f5-b994-4c86-a131-b42b03a16c95</vt:lpwstr>
  </property>
  <property fmtid="{D5CDD505-2E9C-101B-9397-08002B2CF9AE}" pid="11" name="MSIP_Label_ec655256-13e9-4c0b-ba73-c54361842301_ActionId">
    <vt:lpwstr>521cc5a1-34c6-4ce1-a328-431aa3c06940</vt:lpwstr>
  </property>
  <property fmtid="{D5CDD505-2E9C-101B-9397-08002B2CF9AE}" pid="12" name="MSIP_Label_ec655256-13e9-4c0b-ba73-c54361842301_ContentBits">
    <vt:lpwstr>0</vt:lpwstr>
  </property>
</Properties>
</file>